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20D9DC-7CE1-4A9E-B565-201257D668B7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F68A90-2041-418D-BA92-91CFE9C49B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В.Д.Поленов.Золотая</a:t>
            </a:r>
            <a:r>
              <a:rPr lang="ru-RU" dirty="0" smtClean="0"/>
              <a:t> осень.</a:t>
            </a:r>
            <a:endParaRPr lang="ru-RU" dirty="0"/>
          </a:p>
        </p:txBody>
      </p:sp>
      <p:pic>
        <p:nvPicPr>
          <p:cNvPr id="4" name="Содержимое 3" descr="Василий Дмитриевич Поленов.Золотая ос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37594" cy="49685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89040"/>
            <a:ext cx="3707904" cy="2358754"/>
          </a:xfrm>
        </p:spPr>
        <p:txBody>
          <a:bodyPr/>
          <a:lstStyle/>
          <a:p>
            <a:pPr algn="ctr"/>
            <a:r>
              <a:rPr lang="ru-RU" dirty="0" smtClean="0"/>
              <a:t>И.И.Левитан.</a:t>
            </a:r>
            <a:br>
              <a:rPr lang="ru-RU" dirty="0" smtClean="0"/>
            </a:br>
            <a:r>
              <a:rPr lang="ru-RU" dirty="0" smtClean="0"/>
              <a:t>сокольники.</a:t>
            </a:r>
            <a:br>
              <a:rPr lang="ru-RU" dirty="0" smtClean="0"/>
            </a:br>
            <a:r>
              <a:rPr lang="ru-RU" dirty="0" smtClean="0"/>
              <a:t>осенний день.</a:t>
            </a:r>
            <a:endParaRPr lang="ru-RU" dirty="0"/>
          </a:p>
        </p:txBody>
      </p:sp>
      <p:pic>
        <p:nvPicPr>
          <p:cNvPr id="4" name="Рисунок 3" descr="Levitan_Sokolniki_Autumn_1879 Осенний д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0"/>
            <a:ext cx="53244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Левитан И.И</a:t>
            </a:r>
            <a:r>
              <a:rPr lang="ru-RU" dirty="0" smtClean="0"/>
              <a:t>. золотая осень</a:t>
            </a:r>
            <a:endParaRPr lang="ru-RU" dirty="0"/>
          </a:p>
        </p:txBody>
      </p:sp>
      <p:pic>
        <p:nvPicPr>
          <p:cNvPr id="4" name="Содержимое 3" descr="Левитан И.И.Golden_autum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68253" cy="55839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005064"/>
            <a:ext cx="3483496" cy="1819672"/>
          </a:xfrm>
        </p:spPr>
        <p:txBody>
          <a:bodyPr/>
          <a:lstStyle/>
          <a:p>
            <a:pPr algn="ctr"/>
            <a:r>
              <a:rPr lang="ru-RU" dirty="0" smtClean="0"/>
              <a:t>И.И.Шишкин. Осень.</a:t>
            </a:r>
            <a:endParaRPr lang="ru-RU" dirty="0"/>
          </a:p>
        </p:txBody>
      </p:sp>
      <p:pic>
        <p:nvPicPr>
          <p:cNvPr id="6" name="Содержимое 5" descr="g_Shishkin_big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4602102" cy="61206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7727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В.Д. Поленов</a:t>
            </a:r>
            <a:r>
              <a:rPr lang="ru-RU" dirty="0" smtClean="0"/>
              <a:t>. Первый снег.</a:t>
            </a:r>
            <a:endParaRPr lang="ru-RU" dirty="0"/>
          </a:p>
        </p:txBody>
      </p:sp>
      <p:pic>
        <p:nvPicPr>
          <p:cNvPr id="4" name="Содержимое 3" descr="Василий Поленов. Ранний сне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90710" cy="546206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асилий Поленов. Ранний снег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12976"/>
            <a:ext cx="3998405" cy="2376264"/>
          </a:xfrm>
          <a:prstGeom prst="rect">
            <a:avLst/>
          </a:prstGeom>
        </p:spPr>
      </p:pic>
      <p:pic>
        <p:nvPicPr>
          <p:cNvPr id="5" name="Содержимое 5" descr="g_Shishkin_big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2339752" cy="3111811"/>
          </a:xfrm>
          <a:prstGeom prst="rect">
            <a:avLst/>
          </a:prstGeom>
        </p:spPr>
      </p:pic>
      <p:pic>
        <p:nvPicPr>
          <p:cNvPr id="6" name="Содержимое 3" descr="Левитан И.И.Golden_autum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6397" y="0"/>
            <a:ext cx="4167603" cy="2780928"/>
          </a:xfrm>
          <a:prstGeom prst="rect">
            <a:avLst/>
          </a:prstGeom>
        </p:spPr>
      </p:pic>
      <p:pic>
        <p:nvPicPr>
          <p:cNvPr id="7" name="Рисунок 6" descr="Levitan_Sokolniki_Autumn_1879 Осенний ден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212976"/>
            <a:ext cx="2195736" cy="2828149"/>
          </a:xfrm>
          <a:prstGeom prst="rect">
            <a:avLst/>
          </a:prstGeom>
        </p:spPr>
      </p:pic>
      <p:pic>
        <p:nvPicPr>
          <p:cNvPr id="8" name="Содержимое 3" descr="Василий Дмитриевич Поленов.Золотая осен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498689" cy="27809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7744" y="558924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В.Д. Поленов. Первый снег.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237312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И.И.Шишкин. Осень.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708920"/>
            <a:ext cx="3881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Левитан И.И. Золотая осень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6027003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И.И.Левитан.Сокольники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Осенний день.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708920"/>
            <a:ext cx="3899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В.Д.Поленов.Золотая</a:t>
            </a:r>
            <a:r>
              <a:rPr lang="ru-RU" sz="2400" b="1" dirty="0" smtClean="0"/>
              <a:t> осень.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45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В.Д.Поленов.Золотая осень.</vt:lpstr>
      <vt:lpstr>И.И.Левитан. сокольники. осенний день.</vt:lpstr>
      <vt:lpstr>Левитан И.И. золотая осень</vt:lpstr>
      <vt:lpstr>И.И.Шишкин. Осень.</vt:lpstr>
      <vt:lpstr>В.Д. Поленов. Первый снег.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Даруська</dc:creator>
  <cp:lastModifiedBy>Даруська</cp:lastModifiedBy>
  <cp:revision>4</cp:revision>
  <dcterms:created xsi:type="dcterms:W3CDTF">2012-05-10T17:31:23Z</dcterms:created>
  <dcterms:modified xsi:type="dcterms:W3CDTF">2012-05-10T18:06:38Z</dcterms:modified>
</cp:coreProperties>
</file>